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90B262-C592-44CB-B7A9-9EC69175BBA4}">
  <a:tblStyle styleId="{CD90B262-C592-44CB-B7A9-9EC69175BB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df65fa43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df65fa43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df65fa43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df65fa43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df65fa43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df65fa43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df65fa4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df65fa4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df65fa43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df65fa43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df65fa43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df65fa43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df65fa437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df65fa437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df65fa43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df65fa43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df65fa43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df65fa43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df65fa43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df65fa43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df65fa4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df65fa4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df65fa43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df65fa43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df65fa43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df65fa43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df65fa43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df65fa43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df65fa4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df65fa4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df65fa43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df65fa43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df65fa43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df65fa43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df65fa43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df65fa43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Energy Capture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113500" y="2797175"/>
            <a:ext cx="491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Mason Ciari, Trey Gohlmann, Shawn Laikupu, Roman West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Mounting </a:t>
            </a:r>
            <a:r>
              <a:rPr lang="en"/>
              <a:t>Specifications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50" y="1681350"/>
            <a:ext cx="37719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825" y="2095688"/>
            <a:ext cx="38957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816100" y="4186425"/>
            <a:ext cx="3093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Elastic Holding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Concept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969338" y="3772100"/>
            <a:ext cx="3392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Holding Concept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Protective </a:t>
            </a:r>
            <a:r>
              <a:rPr lang="en"/>
              <a:t>Design Specifications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1489825"/>
            <a:ext cx="2843375" cy="21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175" y="1489813"/>
            <a:ext cx="3371925" cy="22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789825" y="3770450"/>
            <a:ext cx="2843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Original Raspberry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585575" y="3866825"/>
            <a:ext cx="2929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5384174" y="3770450"/>
            <a:ext cx="3525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Redesign Raspberry Pi Casing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r>
              <a:rPr lang="en"/>
              <a:t> Specifications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97275" y="3924625"/>
            <a:ext cx="3010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Ideal </a:t>
            </a:r>
            <a:r>
              <a:rPr lang="en"/>
              <a:t>Electrical Diagram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775" y="1366525"/>
            <a:ext cx="3605832" cy="2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75" y="1366523"/>
            <a:ext cx="3537800" cy="25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345125" y="3924625"/>
            <a:ext cx="3605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Physical Testing Electrical Diagram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Changes and Challenges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Securing to the Platform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Holder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RC Car Structure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Stalling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Resistor blown on INA 219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in Real Conditions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Baseline</a:t>
            </a:r>
            <a:endParaRPr/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387900" y="143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{CD90B262-C592-44CB-B7A9-9EC69175BBA4}</a:tableStyleId>
              </a:tblPr>
              <a:tblGrid>
                <a:gridCol w="1273825"/>
                <a:gridCol w="1199550"/>
                <a:gridCol w="1061550"/>
                <a:gridCol w="1061550"/>
              </a:tblGrid>
              <a:tr h="22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Average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3.1440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0.4564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1.5775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Standard Deviation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1.8547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0.3843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1.6853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(-)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-0.5653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-0.3122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-1.7930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(+)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6.8533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1.2249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4.9481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26"/>
          <p:cNvSpPr txBox="1"/>
          <p:nvPr/>
        </p:nvSpPr>
        <p:spPr>
          <a:xfrm>
            <a:off x="5088375" y="1719650"/>
            <a:ext cx="3727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 Car without Turbine Assembly, Low Power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73" name="Google Shape;173;p26"/>
          <p:cNvGraphicFramePr/>
          <p:nvPr/>
        </p:nvGraphicFramePr>
        <p:xfrm>
          <a:off x="387888" y="31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{CD90B262-C592-44CB-B7A9-9EC69175BBA4}</a:tableStyleId>
              </a:tblPr>
              <a:tblGrid>
                <a:gridCol w="1273825"/>
                <a:gridCol w="1199550"/>
                <a:gridCol w="1061550"/>
                <a:gridCol w="1061575"/>
              </a:tblGrid>
              <a:tr h="22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Average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3.0987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0.4920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1.6021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Standard Deviation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1.7024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0.3842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1.6174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(-)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-0.3061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-0.2764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-1.6326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(+)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6.5036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1.2603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4.8369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" name="Google Shape;174;p26"/>
          <p:cNvSpPr txBox="1"/>
          <p:nvPr/>
        </p:nvSpPr>
        <p:spPr>
          <a:xfrm>
            <a:off x="5088375" y="3414025"/>
            <a:ext cx="3727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 Car without Turbine Assembly, High Power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With Turbine Assembly</a:t>
            </a:r>
            <a:endParaRPr/>
          </a:p>
        </p:txBody>
      </p:sp>
      <p:graphicFrame>
        <p:nvGraphicFramePr>
          <p:cNvPr id="180" name="Google Shape;180;p27"/>
          <p:cNvGraphicFramePr/>
          <p:nvPr/>
        </p:nvGraphicFramePr>
        <p:xfrm>
          <a:off x="259475" y="141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{CD90B262-C592-44CB-B7A9-9EC69175BBA4}</a:tableStyleId>
              </a:tblPr>
              <a:tblGrid>
                <a:gridCol w="220027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Average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3.4108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0.5021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1.8136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1.0705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0.1508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0.1619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Standard Dev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1.8833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0.3799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1.7416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0.3925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0.0079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0.0606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(-)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-0.3558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-0.2577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-1.6696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0.2855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0.1350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0.0406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(+)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7.1775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1.2619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5.2968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1.8555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0.1666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0.2831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Efficiency (Fan Input/RC Output)=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8.9253%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" name="Google Shape;181;p27"/>
          <p:cNvGraphicFramePr/>
          <p:nvPr/>
        </p:nvGraphicFramePr>
        <p:xfrm>
          <a:off x="259475" y="321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{CD90B262-C592-44CB-B7A9-9EC69175BBA4}</a:tableStyleId>
              </a:tblPr>
              <a:tblGrid>
                <a:gridCol w="220027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Category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RC 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Voltage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Amp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Fan Power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Average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4.1274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0.8851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3.6504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1.9055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0.2252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0.4262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Standard Dev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0.6207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0.0552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0.5847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0.6423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0.0149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0.1334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(-)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2.8861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0.7746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2.4810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0.6209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0.1953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0.1593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95% CI (+)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5.3688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0.9956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4.8199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3.1901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0.2551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0.6931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Efficiency (Fan Input/RC Output)=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11.6752%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Results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87675" y="1501150"/>
            <a:ext cx="47703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3.65 - 1.6 = 2.05 watts, an increase in power due to drag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.43/2.05 = 0.21, 21% returned from the turbine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Point of View: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3.65 - 0.43 = 3.22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1.6/3.22 = 0.497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Turbine was a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capturing energy from turbulent air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Turbine failed to produce enough power for consumer market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with actual vehicle designs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Electric </a:t>
            </a:r>
            <a:r>
              <a:rPr lang="en"/>
              <a:t>vehicles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in scale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using realistic conditions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in speed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winds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Difference in terrains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87900" y="1489825"/>
            <a:ext cx="4305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Per Unit: $206.49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Budget $500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40" y="0"/>
            <a:ext cx="40356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Harness energy from turbulent flow around moving vehicles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0" y="2155950"/>
            <a:ext cx="35718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Vehicle Experience Drag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Avg. Drag </a:t>
            </a:r>
            <a:r>
              <a:rPr lang="en"/>
              <a:t>Coefficient is</a:t>
            </a:r>
            <a:r>
              <a:rPr lang="en"/>
              <a:t> .4 for modern vehicles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Rear and Front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Turbulent and Laminar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Aerodynamics of the Vehicle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Impacts Factors such as grip, stability, handling, </a:t>
            </a:r>
            <a:r>
              <a:rPr lang="en"/>
              <a:t>efficiency, 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5" y="105600"/>
            <a:ext cx="4357876" cy="49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21875" y="105600"/>
            <a:ext cx="36039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Objective Tree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681375" y="744525"/>
            <a:ext cx="3869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Cars waste energy as they move and push through air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it matters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limits how far they can go and makes cars bigger to hold batteries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Put a wind turbine inside the car to catch fast-moving air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Make the car use less energy and create extra electricity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Guide air smoothly through the car and use a smart fan design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Less air drag, more power made, and longer driving range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Two Parts</a:t>
            </a:r>
            <a:endParaRPr u="sng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 turbine blades and designs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 selected turbine system on a moving RC Car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Turbine Background and Designs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46175" y="1434350"/>
            <a:ext cx="23298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Multi-blade turbine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13" y="2012275"/>
            <a:ext cx="1118975" cy="11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22922" l="27957" r="19252" t="28533"/>
          <a:stretch/>
        </p:blipFill>
        <p:spPr>
          <a:xfrm>
            <a:off x="2949525" y="2012288"/>
            <a:ext cx="1622475" cy="11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5">
            <a:alphaModFix/>
          </a:blip>
          <a:srcRect b="13429" l="33990" r="33350" t="17380"/>
          <a:stretch/>
        </p:blipFill>
        <p:spPr>
          <a:xfrm>
            <a:off x="5416625" y="1888751"/>
            <a:ext cx="859726" cy="13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722500" y="1434338"/>
            <a:ext cx="2238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Toroidal turbine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161775" y="1434500"/>
            <a:ext cx="2146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Vertical turbine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13" y="3742575"/>
            <a:ext cx="1350800" cy="12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46675" y="3224975"/>
            <a:ext cx="1909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Tip vortices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Instruments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Adafruit INA219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Hotspot SSH Capabilities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PiSugar S Plus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6718" l="0" r="0" t="8564"/>
          <a:stretch/>
        </p:blipFill>
        <p:spPr>
          <a:xfrm>
            <a:off x="5750725" y="0"/>
            <a:ext cx="3317050" cy="24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665" y="2733950"/>
            <a:ext cx="3369185" cy="23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826925" y="72875"/>
            <a:ext cx="2140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INA219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197650" y="4714400"/>
            <a:ext cx="2017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Raspberry Pi 3B+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4019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r>
              <a:rPr lang="en"/>
              <a:t> Code Aspects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7900" y="12208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Utilized libraries: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Adafruit_ina219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Openpyxl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Busio/Board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DateTime/Time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I2C bus configuration.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ADC Resolution Configuration (32 samples of 12 bits)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Calibration: match voltage and current from a DC power supply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Repeat for 10 min: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Read sensor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Write and display sensor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Pause so the whole process takes 1 sec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Save file, and close 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520450" y="157100"/>
            <a:ext cx="4103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173000" y="3424000"/>
            <a:ext cx="2016000" cy="21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Toroidal Fan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22922" l="23496" r="23713" t="28533"/>
          <a:stretch/>
        </p:blipFill>
        <p:spPr>
          <a:xfrm>
            <a:off x="0" y="2991675"/>
            <a:ext cx="2078525" cy="142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075" y="843192"/>
            <a:ext cx="2078525" cy="219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475" y="2991671"/>
            <a:ext cx="2078525" cy="21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324575" y="906600"/>
            <a:ext cx="20160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173000" y="1359725"/>
            <a:ext cx="24114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Generator Mount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189000" y="3424000"/>
            <a:ext cx="28767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Attachable Generator Mount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